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804" autoAdjust="0"/>
  </p:normalViewPr>
  <p:slideViewPr>
    <p:cSldViewPr snapToGrid="0">
      <p:cViewPr varScale="1">
        <p:scale>
          <a:sx n="64" d="100"/>
          <a:sy n="64" d="100"/>
        </p:scale>
        <p:origin x="1008" y="78"/>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22/08/2024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22/08/2024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xmlns=""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xmlns=""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xmlns=""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xmlns=""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xmlns=""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xmlns=""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22/08/2024</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22/08/2024</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r>
              <a:rPr lang="pt-BR" dirty="0"/>
              <a:t/>
            </a:r>
            <a:br>
              <a:rPr lang="pt-BR" dirty="0"/>
            </a:br>
            <a:r>
              <a:rPr lang="pt-BR" b="1" i="1" dirty="0"/>
              <a:t>Introdução</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xmlns=""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xmlns=""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xmlns=""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xmlns=""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xmlns=""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xmlns=""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xmlns=""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xmlns=""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xmlns=""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xmlns=""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xmlns=""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xmlns=""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xmlns=""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xmlns=""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xmlns=""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xmlns=""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xmlns=""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xmlns=""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xmlns=""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xmlns=""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xmlns=""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xmlns=""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xmlns=""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xmlns=""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xmlns=""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xmlns=""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xmlns=""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a:t>
                </a:r>
                <a:r>
                  <a:rPr lang="pt-BR"/>
                  <a:t>reta.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xmlns=""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xmlns=""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xmlns=""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xmlns=""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xmlns=""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xmlns=""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xmlns=""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xmlns=""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xmlns=""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xmlns=""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xmlns=""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xmlns=""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a:t>
            </a:r>
            <a:r>
              <a:rPr lang="pt-BR" sz="1400" b="1" i="1" dirty="0">
                <a:solidFill>
                  <a:schemeClr val="accent2"/>
                </a:solidFill>
              </a:rPr>
              <a:t>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xmlns=""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xmlns=""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xmlns=""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xmlns=""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xmlns=""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xmlns=""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xmlns=""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xmlns=""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xmlns=""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xmlns=""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xmlns=""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xmlns=""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xmlns=""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xmlns=""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xmlns=""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xmlns=""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xmlns=""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xmlns=""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xmlns=""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xmlns=""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xmlns=""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xmlns=""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xmlns=""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xmlns=""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xmlns=""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xmlns=""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xmlns=""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xmlns=""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xmlns=""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xmlns=""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xmlns=""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xmlns=""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xmlns=""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xmlns=""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xmlns=""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xmlns=""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xmlns=""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xmlns=""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xmlns=""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xmlns=""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xmlns=""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xmlns=""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xmlns=""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xmlns=""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xmlns=""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xmlns=""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xmlns=""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xmlns=""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xmlns=""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xmlns=""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xmlns=""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xmlns=""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xmlns=""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xmlns=""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xmlns=""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xmlns=""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xmlns=""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xmlns=""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xmlns=""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xmlns=""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xmlns=""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xmlns=""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xmlns=""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xmlns=""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xmlns=""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xmlns=""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xmlns=""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xmlns=""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xmlns=""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xmlns=""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xmlns=""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xmlns=""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xmlns=""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xmlns=""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xmlns=""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xmlns=""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xmlns=""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xmlns=""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xmlns=""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xmlns=""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xmlns=""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xmlns=""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xmlns=""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xmlns=""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30272089"/>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xmlns="" val="20000"/>
                    </a:ext>
                  </a:extLst>
                </a:gridCol>
                <a:gridCol w="1491286">
                  <a:extLst>
                    <a:ext uri="{9D8B030D-6E8A-4147-A177-3AD203B41FA5}">
                      <a16:colId xmlns:a16="http://schemas.microsoft.com/office/drawing/2014/main" xmlns="" val="20001"/>
                    </a:ext>
                  </a:extLst>
                </a:gridCol>
                <a:gridCol w="1490856">
                  <a:extLst>
                    <a:ext uri="{9D8B030D-6E8A-4147-A177-3AD203B41FA5}">
                      <a16:colId xmlns:a16="http://schemas.microsoft.com/office/drawing/2014/main" xmlns="" val="20002"/>
                    </a:ext>
                  </a:extLst>
                </a:gridCol>
                <a:gridCol w="1789373">
                  <a:extLst>
                    <a:ext uri="{9D8B030D-6E8A-4147-A177-3AD203B41FA5}">
                      <a16:colId xmlns:a16="http://schemas.microsoft.com/office/drawing/2014/main" xmlns="" val="20003"/>
                    </a:ext>
                  </a:extLst>
                </a:gridCol>
                <a:gridCol w="5156200">
                  <a:extLst>
                    <a:ext uri="{9D8B030D-6E8A-4147-A177-3AD203B41FA5}">
                      <a16:colId xmlns:a16="http://schemas.microsoft.com/office/drawing/2014/main" xmlns=""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16/8/2024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30/8/2024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11/10/2024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25/10/2024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8/11/2024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a:t>
                      </a:r>
                      <a:r>
                        <a:rPr lang="pt-BR" sz="2000" b="1" smtClean="0">
                          <a:solidFill>
                            <a:srgbClr val="00B050"/>
                          </a:solidFill>
                        </a:rPr>
                        <a:t>I-23)</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22/11/2024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6/12/2024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xmlns=""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xmlns=""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xmlns=""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xmlns=""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xmlns=""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xmlns=""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xmlns=""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como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xmlns=""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xmlns=""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xmlns=""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xmlns=""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xmlns=""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aprendida)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xmlns=""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xmlns=""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xmlns=""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xmlns=""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r>
              <a:rPr lang="pt-BR" dirty="0"/>
              <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xmlns="" val="20000"/>
                    </a:ext>
                  </a:extLst>
                </a:gridCol>
                <a:gridCol w="847725">
                  <a:extLst>
                    <a:ext uri="{9D8B030D-6E8A-4147-A177-3AD203B41FA5}">
                      <a16:colId xmlns:a16="http://schemas.microsoft.com/office/drawing/2014/main" xmlns=""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xmlns=""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xmlns=""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xmlns=""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xmlns=""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xmlns=""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xmlns=""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xmlns=""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xmlns=""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xmlns=""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xmlns=""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xmlns=""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xmlns=""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xmlns=""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xmlns=""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xmlns=""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xmlns=""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xmlns=""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xmlns=""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xmlns=""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xmlns=""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xmlns=""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xmlns=""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xmlns=""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xmlns=""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xmlns=""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xmlns=""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xmlns=""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xmlns=""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xmlns=""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xmlns=""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xmlns=""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9660</TotalTime>
  <Words>7391</Words>
  <Application>Microsoft Office PowerPoint</Application>
  <PresentationFormat>Widescreen</PresentationFormat>
  <Paragraphs>722</Paragraphs>
  <Slides>46</Slides>
  <Notes>34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2071</cp:revision>
  <dcterms:created xsi:type="dcterms:W3CDTF">2020-01-20T13:50:05Z</dcterms:created>
  <dcterms:modified xsi:type="dcterms:W3CDTF">2024-08-23T02:46:01Z</dcterms:modified>
</cp:coreProperties>
</file>